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890FE-1227-D514-A161-E74643F96B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3050A-5C43-C9C5-2387-3896B2E664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FC078-81A3-4E36-210B-A71848891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34515-FD73-B177-32DC-51DBAEF4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1E979-F572-BE9D-C1BE-B3CBE0524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2046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1AAD5-D220-CB54-7D75-6ADC333E2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69CF0-D0FA-2470-31D0-E0EF23142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97CF1-97D5-16CF-CFD5-ACD1F77B3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08CA7-48CA-83B7-253A-4727CF1FF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6AADD-FFA3-2FE5-5776-3CBBCFC38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3645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F1AA24-CE81-8FAC-EF1E-FD14064725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EB4CDE-C34E-95FD-97AD-C0AA5439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8CD08-B527-55CC-0528-A5D703E8C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0149D-978E-1118-5C31-A37672AAF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11CAE-E822-0E6E-EB40-F177DA4C8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892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2BDFC-4B7A-6FDD-62E8-662E8BFCA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F9BA3-F429-520C-78B1-F8743B348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2C6F3-6483-1E70-5332-7002EC479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60BB7-1A99-3740-1292-3255CECB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47327-6AD2-DA9C-AB67-22207D970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5498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0BD7-5906-3811-D669-EE21481DE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7AC60C-3272-D5FB-37FB-84344E0269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A6B6C-B1BB-24A6-6FDF-FE282E462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AB983-495B-5A33-977F-33BE668B9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69CF3-23CB-DCBC-D174-EA6CFAC23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30352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27E8E-94CB-7810-1477-0F4ADC802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D3548-0860-BA6D-6B10-DC01B1BFEA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C16CE-5AF7-DF9F-EC2E-1415C944B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AD68D-CA7A-B7A5-28B0-EBB6016EC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5E30D-E560-595F-CA93-39C5B3080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7665AA-E048-92D5-4DAC-1EC738AD4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28322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93EB7-B4E1-48AE-3117-5DE38BAD3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9B3DF-B064-D479-04BB-4D352D9D2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832474-3DEB-43D7-ED48-742D03C28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27D8A8-92F6-4DC3-DDE9-B020090BBF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636243-5DD1-A56C-C83C-E0F9575C3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3A49F-C7E3-C899-3C99-E2DEEBE90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B7CF5A-5B2A-FF0A-D08E-C5EA44CAA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E0315E-61F0-9ECF-2E81-DB8763BE3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01678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B0BC4-01F5-37F2-27EE-8DAD88FCA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418BA6-29DB-B0C0-E0B2-711751FAF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BAA77-6F1A-B749-C58D-D8C3FBBB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077BDB-E335-F96A-7F12-E0464D407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3700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8217C5-F8B3-1BAD-48A5-F97305E2E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63ADA9-A524-3488-854B-570AE0DB5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5D2360-FB38-8E7E-6617-6B54FB26C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178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803D-6665-F9DC-64E4-71946CF31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E0CE-59FB-15D8-50F3-5D2B1FDCD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E717AD-27E0-BA39-D80A-7BF244B0C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E8BA1-1876-4EA2-7810-DCE9C950D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81E0FF-EDA8-8F59-F83E-9D1A71EB5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FBF95-A05F-6BFF-7DFF-76CDE4F8F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72146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C2B79-C413-DC66-6EDF-913AFCDE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D79524-CB0A-6404-87DC-9407841D3E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23E986-C46B-FC05-91E3-4CFC13E5EC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3FE44-E8FE-A333-48A7-CC4F2DBDC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0CC8EE-856E-5CD8-A375-202CD4023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08B22-FB78-2C3F-465F-36D51D520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9370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6DDF97-E45F-A8DE-2FB1-DBD45B4F2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70897-CDDA-A003-3CB4-6CB472AFBB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67813-274B-0F40-6503-F5FAD1353E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E47FF-3FA6-44D2-B9F4-FB292A552765}" type="datetimeFigureOut">
              <a:rPr lang="nl-NL" smtClean="0"/>
              <a:t>1-7-2025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AA3CA-4285-5EB0-2E5B-771EC3A559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E95A9-663E-E4F9-488A-87DE9FBC26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95573-93E6-4D49-9F06-8DDD9F19DF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0874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ED08DA-FDAA-14D4-DC9C-98C9038DB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" y="-1"/>
            <a:ext cx="12396255" cy="697583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2AC7A33-533B-F6FF-81FB-6EDBDF50DD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</a:rPr>
              <a:t>Joel Boafo</a:t>
            </a:r>
          </a:p>
          <a:p>
            <a:pPr algn="l"/>
            <a:r>
              <a:rPr lang="en-US" sz="4000" dirty="0">
                <a:solidFill>
                  <a:schemeClr val="bg1"/>
                </a:solidFill>
              </a:rPr>
              <a:t>Artemis 9</a:t>
            </a:r>
            <a:endParaRPr lang="nl-NL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906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52FA07-94FC-31F4-8D79-8C09BEE6E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1324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C9DA15-87DC-E175-7A2D-E615FB9B6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Inhoud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E3C46-BC59-4EE1-7E1D-16B797934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  <a:p>
            <a:r>
              <a:rPr lang="en-US" dirty="0"/>
              <a:t>Bouw </a:t>
            </a:r>
            <a:r>
              <a:rPr lang="en-US" dirty="0" err="1"/>
              <a:t>Proces</a:t>
            </a:r>
            <a:endParaRPr lang="en-US" dirty="0"/>
          </a:p>
          <a:p>
            <a:r>
              <a:rPr lang="nl-NL" dirty="0"/>
              <a:t>Verbeteringen</a:t>
            </a:r>
          </a:p>
        </p:txBody>
      </p:sp>
    </p:spTree>
    <p:extLst>
      <p:ext uri="{BB962C8B-B14F-4D97-AF65-F5344CB8AC3E}">
        <p14:creationId xmlns:p14="http://schemas.microsoft.com/office/powerpoint/2010/main" val="1280131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902C2A-CCA1-9B16-8245-94941D361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EAB09D-FE8F-632C-1AB4-EEA5C1B42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2FCCF-2672-C68D-ECA8-7124ED4C0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90952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0767F7D-ECB1-4B85-7894-F9568FE1C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4"/>
            <a:ext cx="12192000" cy="68568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7F5289-C910-FF46-D5E8-B3B5E2BE1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2"/>
                </a:solidFill>
              </a:rPr>
              <a:t>Bouw </a:t>
            </a:r>
            <a:r>
              <a:rPr lang="en-US" b="1" dirty="0" err="1">
                <a:solidFill>
                  <a:schemeClr val="bg2"/>
                </a:solidFill>
              </a:rPr>
              <a:t>proces</a:t>
            </a:r>
            <a:r>
              <a:rPr lang="en-US" b="1" dirty="0">
                <a:solidFill>
                  <a:schemeClr val="bg2"/>
                </a:solidFill>
              </a:rPr>
              <a:t> van de game</a:t>
            </a:r>
            <a:endParaRPr lang="nl-NL" b="1" dirty="0">
              <a:solidFill>
                <a:schemeClr val="bg2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38592F-4400-CD65-01FC-3F3139833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Phaser JS</a:t>
            </a:r>
          </a:p>
          <a:p>
            <a:r>
              <a:rPr lang="en-US" dirty="0">
                <a:solidFill>
                  <a:schemeClr val="bg2"/>
                </a:solidFill>
              </a:rPr>
              <a:t>UI</a:t>
            </a:r>
          </a:p>
          <a:p>
            <a:r>
              <a:rPr lang="en-US" dirty="0">
                <a:solidFill>
                  <a:schemeClr val="bg2"/>
                </a:solidFill>
              </a:rPr>
              <a:t>Power Ups</a:t>
            </a:r>
          </a:p>
          <a:p>
            <a:r>
              <a:rPr lang="en-US" dirty="0">
                <a:solidFill>
                  <a:schemeClr val="bg2"/>
                </a:solidFill>
              </a:rPr>
              <a:t>Testing</a:t>
            </a:r>
          </a:p>
          <a:p>
            <a:r>
              <a:rPr lang="en-US" dirty="0" err="1">
                <a:solidFill>
                  <a:schemeClr val="bg2"/>
                </a:solidFill>
              </a:rPr>
              <a:t>Verbeteringen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nl-NL" dirty="0">
                <a:solidFill>
                  <a:schemeClr val="bg2"/>
                </a:solidFill>
              </a:rPr>
              <a:t>Reflectie</a:t>
            </a:r>
          </a:p>
        </p:txBody>
      </p:sp>
    </p:spTree>
    <p:extLst>
      <p:ext uri="{BB962C8B-B14F-4D97-AF65-F5344CB8AC3E}">
        <p14:creationId xmlns:p14="http://schemas.microsoft.com/office/powerpoint/2010/main" val="3122867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75BD92-7B8B-71C3-27D4-1CA97BB83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12" y="0"/>
            <a:ext cx="12195012" cy="68563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333F7A-8F87-1C30-C049-557058825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2"/>
                </a:solidFill>
              </a:rPr>
              <a:t>Verbeteringen</a:t>
            </a:r>
            <a:endParaRPr lang="nl-NL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C53D4-6137-BC4B-75FD-FF1B9C9CB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Online scoreboard</a:t>
            </a:r>
          </a:p>
          <a:p>
            <a:r>
              <a:rPr lang="en-US" dirty="0">
                <a:solidFill>
                  <a:schemeClr val="bg1"/>
                </a:solidFill>
              </a:rPr>
              <a:t>Meer levels </a:t>
            </a:r>
            <a:r>
              <a:rPr lang="en-US" dirty="0" err="1">
                <a:solidFill>
                  <a:schemeClr val="bg1"/>
                </a:solidFill>
              </a:rPr>
              <a:t>en</a:t>
            </a:r>
            <a:r>
              <a:rPr lang="en-US" dirty="0">
                <a:solidFill>
                  <a:schemeClr val="bg1"/>
                </a:solidFill>
              </a:rPr>
              <a:t> powerups</a:t>
            </a:r>
          </a:p>
          <a:p>
            <a:r>
              <a:rPr lang="en-US" dirty="0" err="1">
                <a:solidFill>
                  <a:schemeClr val="bg1"/>
                </a:solidFill>
              </a:rPr>
              <a:t>obstacels</a:t>
            </a:r>
            <a:endParaRPr lang="en-US" dirty="0">
              <a:solidFill>
                <a:schemeClr val="bg1"/>
              </a:solidFill>
            </a:endParaRP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86797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B16899-4C10-BF9B-A32B-CD9A0BF92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753555-BFAF-4EEC-0FB7-ED8AEDFB6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Vragen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04419-3B8D-C26E-1AB3-1E7B4B575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7400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32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Inhoud</vt:lpstr>
      <vt:lpstr>Demo</vt:lpstr>
      <vt:lpstr>Bouw proces van de game</vt:lpstr>
      <vt:lpstr>Verbeteringen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Joel Boafo</dc:creator>
  <cp:lastModifiedBy>Joel Boafo</cp:lastModifiedBy>
  <cp:revision>2</cp:revision>
  <dcterms:created xsi:type="dcterms:W3CDTF">2025-06-30T11:48:29Z</dcterms:created>
  <dcterms:modified xsi:type="dcterms:W3CDTF">2025-07-01T06:13:09Z</dcterms:modified>
</cp:coreProperties>
</file>

<file path=docProps/thumbnail.jpeg>
</file>